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photoAlbum layout="4pic" frame="frameStyle7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56" autoAdjust="0"/>
    <p:restoredTop sz="94614" autoAdjust="0"/>
  </p:normalViewPr>
  <p:slideViewPr>
    <p:cSldViewPr>
      <p:cViewPr varScale="1">
        <p:scale>
          <a:sx n="67" d="100"/>
          <a:sy n="67" d="100"/>
        </p:scale>
        <p:origin x="-1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8EBB6-0E45-4335-8866-ABA4E0D11409}" type="datetimeFigureOut">
              <a:rPr lang="en-CA" smtClean="0"/>
              <a:t>2016-06-29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B4D6A-8E06-4238-9F15-7743DD16223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8EBB6-0E45-4335-8866-ABA4E0D11409}" type="datetimeFigureOut">
              <a:rPr lang="en-CA" smtClean="0"/>
              <a:t>2016-06-29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B4D6A-8E06-4238-9F15-7743DD16223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8EBB6-0E45-4335-8866-ABA4E0D11409}" type="datetimeFigureOut">
              <a:rPr lang="en-CA" smtClean="0"/>
              <a:t>2016-06-29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B4D6A-8E06-4238-9F15-7743DD16223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8EBB6-0E45-4335-8866-ABA4E0D11409}" type="datetimeFigureOut">
              <a:rPr lang="en-CA" smtClean="0"/>
              <a:t>2016-06-29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B4D6A-8E06-4238-9F15-7743DD16223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8EBB6-0E45-4335-8866-ABA4E0D11409}" type="datetimeFigureOut">
              <a:rPr lang="en-CA" smtClean="0"/>
              <a:t>2016-06-29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B4D6A-8E06-4238-9F15-7743DD16223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8EBB6-0E45-4335-8866-ABA4E0D11409}" type="datetimeFigureOut">
              <a:rPr lang="en-CA" smtClean="0"/>
              <a:t>2016-06-29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B4D6A-8E06-4238-9F15-7743DD16223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8EBB6-0E45-4335-8866-ABA4E0D11409}" type="datetimeFigureOut">
              <a:rPr lang="en-CA" smtClean="0"/>
              <a:t>2016-06-29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B4D6A-8E06-4238-9F15-7743DD16223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8EBB6-0E45-4335-8866-ABA4E0D11409}" type="datetimeFigureOut">
              <a:rPr lang="en-CA" smtClean="0"/>
              <a:t>2016-06-29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B4D6A-8E06-4238-9F15-7743DD16223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8EBB6-0E45-4335-8866-ABA4E0D11409}" type="datetimeFigureOut">
              <a:rPr lang="en-CA" smtClean="0"/>
              <a:t>2016-06-29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B4D6A-8E06-4238-9F15-7743DD16223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8EBB6-0E45-4335-8866-ABA4E0D11409}" type="datetimeFigureOut">
              <a:rPr lang="en-CA" smtClean="0"/>
              <a:t>2016-06-29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B4D6A-8E06-4238-9F15-7743DD16223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8EBB6-0E45-4335-8866-ABA4E0D11409}" type="datetimeFigureOut">
              <a:rPr lang="en-CA" smtClean="0"/>
              <a:t>2016-06-29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BB4D6A-8E06-4238-9F15-7743DD16223B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28EBB6-0E45-4335-8866-ABA4E0D11409}" type="datetimeFigureOut">
              <a:rPr lang="en-CA" smtClean="0"/>
              <a:t>2016-06-29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BB4D6A-8E06-4238-9F15-7743DD16223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jpeg"/><Relationship Id="rId4" Type="http://schemas.openxmlformats.org/officeDocument/2006/relationships/image" Target="../media/image16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4.jpeg"/><Relationship Id="rId4" Type="http://schemas.openxmlformats.org/officeDocument/2006/relationships/image" Target="../media/image17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8.jpeg"/><Relationship Id="rId4" Type="http://schemas.openxmlformats.org/officeDocument/2006/relationships/image" Target="../media/image17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GRADE 6A CLASS OF 2016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JAZAKLLAH HARIN FOR A WONDERFUL YEAR</a:t>
            </a:r>
            <a:endParaRPr lang="en-CA" dirty="0"/>
          </a:p>
        </p:txBody>
      </p:sp>
      <p:pic>
        <p:nvPicPr>
          <p:cNvPr id="4" name="Allahu (Heart Touching Nasheed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800" y="4725144"/>
            <a:ext cx="393576" cy="3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5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1103_1438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531"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103_14380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996952"/>
            <a:ext cx="4538464" cy="340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103_144545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97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922_0902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0922_091017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0922_091025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0922_091032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0408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922_0910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0922_091043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0922_09163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43300"/>
            <a:ext cx="511256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54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922_0916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834"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0922_09252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0922_093340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0347"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0922_093350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3226"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5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19_1106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375"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019_11064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5915"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019_112127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019_112130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80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19_1121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877"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019_11213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019_11214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0665"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019_112535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4947"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7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19_1125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8198">
            <a:off x="1240369" y="473407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019_11260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5605"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019_112616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16">
            <a:off x="159464" y="3543301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019_112657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3694">
            <a:off x="4302892" y="3794573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14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19_1127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1214"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019_11274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6487">
            <a:off x="1625395" y="3543301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019_112824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9277">
            <a:off x="4626900" y="1584614"/>
            <a:ext cx="4821816" cy="361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23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19_1129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0635"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019_113017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4807"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019_113051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583"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019_113321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8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19_1133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019_11332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6075">
            <a:off x="5405904" y="107343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019_113337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7626">
            <a:off x="2755109" y="3543301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79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911_1219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0911_12195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0911_122018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0911_122021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7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19_1133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5717"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019_11334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5392"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019_113404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019_113422(0)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19_1134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019_113434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019_11344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019_113444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3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19_1135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019_11354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019_113549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019_113550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5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19_1136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6716"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019_11361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4627"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019_113722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09_110321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38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09_1103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09_11033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51209_110514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09_110633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1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09_1106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09_11202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51209_145152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10_084305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69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10_0843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10_09132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51210_091328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014_132629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38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14_1326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014_132634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014_133239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67505"/>
            <a:ext cx="5526732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8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14_1407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014_14080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014_145112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4980012" cy="373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90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014_1451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014_14520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014_145227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014_145738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8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911_1221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0911_122120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0911_12212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0915_104414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7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1014_150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7200"/>
            <a:ext cx="5328592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119_103514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119_103516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7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119_1035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233"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119_103523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464"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119_110056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6794"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119_144144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094"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6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119_1441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550">
            <a:off x="395536" y="189729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119_144153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915"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119_144201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645"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5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119_1442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119_14421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120_09160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120_091607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120_0916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120_091827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120_091829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120_091832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2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120_0918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120_091844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51211_100625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11_100627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81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11_1007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11_10070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51211_100725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11_100739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67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11_1007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11_10074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51211_10075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11_100757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70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11_1008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11_10081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51211_100817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11_100827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330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11_1008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11_10083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51211_100845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11_101841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99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0915_1044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0915_10442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0915_104431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0915_104437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8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11_1019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11_10195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51211_102021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11_102023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0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11_1020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11_10401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155">
            <a:off x="5672138" y="4572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11_104056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5199">
            <a:off x="2555776" y="364502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11_1041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11_10410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60109_142958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60109_143013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610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60109_1431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267"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14_09001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51214_09002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14_090031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5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14_0900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14_09004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51214_090049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14_094921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9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14_1102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14_11221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51214_112224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14_112613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4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14_1126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51214_12013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51214_120145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51215_084947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00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1215_0850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60323_12243630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60323_122437934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60620_100107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70">
            <a:off x="4305300" y="333136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01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60620_0841322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772"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60622_164528175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20160622_164548150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60622_192317507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70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60622_1927591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544">
            <a:off x="495301" y="104582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20160622_19280527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531">
            <a:off x="4864691" y="75943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25986" y="4725143"/>
            <a:ext cx="7850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ASALAMU ALAKUM AND MAY ALLAH (SWT) GRANT YOU ALL SUCCESS</a:t>
            </a:r>
          </a:p>
          <a:p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IN THIS WORLD AND THE NEXT.</a:t>
            </a:r>
          </a:p>
          <a:p>
            <a:endParaRPr lang="en-C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JAZAKALLAH HARIN FOR AN UNFORGETABLE YEAR!!!!</a:t>
            </a:r>
          </a:p>
          <a:p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OH SNAP!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0393" y="2967335"/>
            <a:ext cx="4963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#WETHE6IX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103_1343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103_13432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103_134327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103_134438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359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1103_1344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073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103_13450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898">
            <a:off x="534536" y="270091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103_134520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90639"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74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103_1345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0214">
            <a:off x="973621" y="338249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103_13454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103_134912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8506"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103_134915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0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1103_1352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2420">
            <a:off x="5139729" y="165988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103_14031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103_1406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20151103_14274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8700" y="37685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51103_143720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51103_143722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1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</TotalTime>
  <Words>42</Words>
  <Application>Microsoft Office PowerPoint</Application>
  <PresentationFormat>On-screen Show (4:3)</PresentationFormat>
  <Paragraphs>8</Paragraphs>
  <Slides>49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Aspect</vt:lpstr>
      <vt:lpstr>GRADE 6A CLASS OF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6A CLASS OF 2016</dc:title>
  <dc:creator>Osman Senel</dc:creator>
  <cp:lastModifiedBy>Osman Senel</cp:lastModifiedBy>
  <cp:revision>7</cp:revision>
  <dcterms:created xsi:type="dcterms:W3CDTF">2016-06-27T13:06:52Z</dcterms:created>
  <dcterms:modified xsi:type="dcterms:W3CDTF">2016-06-29T05:28:12Z</dcterms:modified>
</cp:coreProperties>
</file>